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3"/>
    </p:embeddedFont>
    <p:embeddedFont>
      <p:font typeface="Gelasio" panose="020B0604020202020204" charset="0"/>
      <p:regular r:id="rId14"/>
    </p:embeddedFont>
    <p:embeddedFont>
      <p:font typeface="Lato" panose="020F0502020204030203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khita Neeraja Viswanadha" userId="6bbd3a0335e04d7d" providerId="LiveId" clId="{0D40B98B-70CF-4A29-8D64-4C54457B2396}"/>
    <pc:docChg chg="modSld">
      <pc:chgData name="Likhita Neeraja Viswanadha" userId="6bbd3a0335e04d7d" providerId="LiveId" clId="{0D40B98B-70CF-4A29-8D64-4C54457B2396}" dt="2025-10-08T14:26:52.236" v="115" actId="20577"/>
      <pc:docMkLst>
        <pc:docMk/>
      </pc:docMkLst>
      <pc:sldChg chg="modSp mod">
        <pc:chgData name="Likhita Neeraja Viswanadha" userId="6bbd3a0335e04d7d" providerId="LiveId" clId="{0D40B98B-70CF-4A29-8D64-4C54457B2396}" dt="2025-10-08T14:26:52.236" v="115" actId="20577"/>
        <pc:sldMkLst>
          <pc:docMk/>
          <pc:sldMk cId="0" sldId="256"/>
        </pc:sldMkLst>
        <pc:spChg chg="mod">
          <ac:chgData name="Likhita Neeraja Viswanadha" userId="6bbd3a0335e04d7d" providerId="LiveId" clId="{0D40B98B-70CF-4A29-8D64-4C54457B2396}" dt="2025-10-08T14:26:52.236" v="115" actId="20577"/>
          <ac:spMkLst>
            <pc:docMk/>
            <pc:sldMk cId="0" sldId="256"/>
            <ac:spMk id="6" creationId="{582E3C4E-FB36-F745-C5C2-8FCD9CEC2E3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2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for Signal Classification in Wireless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wireless communications through intelligent, adaptive signal processing and classification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E3C4E-FB36-F745-C5C2-8FCD9CEC2E3D}"/>
              </a:ext>
            </a:extLst>
          </p:cNvPr>
          <p:cNvSpPr txBox="1"/>
          <p:nvPr/>
        </p:nvSpPr>
        <p:spPr>
          <a:xfrm>
            <a:off x="4560849" y="7667134"/>
            <a:ext cx="468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Rounded MT Bold" panose="020F0704030504030204" pitchFamily="34" charset="0"/>
              </a:rPr>
              <a:t>KARRI DATTATREYA - 323129512021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732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437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51579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offers transformative capabilities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360545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Automatic feature learning and adaptive classification enable unprecedented performance in complex wireless environments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437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51579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Significant challenges remain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4360545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scarcity, generalization, real-time constraints, and interpretability must be addressed for practical deployment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437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515797"/>
            <a:ext cx="3078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Research focus is critical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4006215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Developing accurate, robust, data-efficient, and real-time AI models is essential for next-generation wireless communication systems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EA172E-DF4D-4BBE-17C3-2A1BCFAD93FE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9534"/>
            <a:ext cx="98625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 of Modern Wireless Environments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938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Growing Complexity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196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Modern wireless systems face unprecedented density and diversity of signals. Traditional classification methods struggle with high interference, low SNR scenarios, and increasingly heterogeneous signal types across the spectrum.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38474"/>
            <a:ext cx="5051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Limitations of Conventional Approaches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5196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Handcrafted feature extraction and rigid statistical models lack the adaptability required for dynamic conditions. These methods fail to scale effectively as wireless environments become more complex and unpredictable.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BBA24-7FAC-FEF3-DC55-4DDBE59FBFCF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489"/>
            <a:ext cx="95640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Breaking Down Traditional Method Limitations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45093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79527"/>
            <a:ext cx="3592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Feature Engineering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36994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Requires expert domain knowledge and cannot adapt to evolving signal characteristics or new modulation schemes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645093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2879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Poor Generalization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369945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Statistical models trained for specific conditions fail when deployed in different environments or interference scenarios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1990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154335"/>
            <a:ext cx="3395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Computational Constraints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64475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Complex signal processing pipelines struggle to meet real-time requirements in high-throughput systems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1990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154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SNR Sensitivity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64475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degrades rapidly in low SNR conditions commonly encountered in wireless communications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59241E-ECF9-4F55-9DF3-643BCC4E2876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446"/>
            <a:ext cx="7556421" cy="5670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AI Revolution in Signal Processing</a:t>
            </a:r>
            <a:endParaRPr lang="en-US" sz="8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A4CF2-5C6D-6B78-1E93-75778C9625A8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266"/>
            <a:ext cx="81344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AI Transforms Signal Classification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133951" y="329112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06425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" y="3191887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971568"/>
            <a:ext cx="37203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 Feature Extraction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461986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Deep learning models learn discriminative features directly from raw IQ samples, eliminating manual engineering and discovering representations optimized for classification tasks.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57123" y="2950845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16962" y="272397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02" y="2851606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631287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Pattern Recognition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476036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Neural networks identify subtle patterns in signal characteristics that traditional methods miss, enabling classification of complex modulation schemes and overlapping signals.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980295" y="2610683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40133" y="238381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274" y="2511445"/>
            <a:ext cx="340162" cy="4252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291126"/>
            <a:ext cx="3654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Adaptive Learning Capability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781544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Models continuously learn from new data, adapting to changing channel conditions, emerging signal types, and evolving interference patterns in real wireless environments.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F796A-500C-EAB1-46DE-0C4F4F7CF69F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93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588" y="3061335"/>
            <a:ext cx="5042297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Critical Research Challenges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702588" y="3788926"/>
            <a:ext cx="6512243" cy="1844635"/>
          </a:xfrm>
          <a:prstGeom prst="roundRect">
            <a:avLst>
              <a:gd name="adj" fmla="val 5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9728" y="3788926"/>
            <a:ext cx="91440" cy="1844635"/>
          </a:xfrm>
          <a:prstGeom prst="roundRect">
            <a:avLst>
              <a:gd name="adj" fmla="val 92211"/>
            </a:avLst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994767" y="4012525"/>
            <a:ext cx="341245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Limited Labeled Training Data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4767" y="4446627"/>
            <a:ext cx="5996464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Obtaining sufficient labeled signal datasets across diverse conditions is expensive and time-consuming. Transfer learning and semi-supervised approaches are essential.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570" y="3788926"/>
            <a:ext cx="6512243" cy="1844635"/>
          </a:xfrm>
          <a:prstGeom prst="roundRect">
            <a:avLst>
              <a:gd name="adj" fmla="val 5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2710" y="3788926"/>
            <a:ext cx="91440" cy="1844635"/>
          </a:xfrm>
          <a:prstGeom prst="roundRect">
            <a:avLst>
              <a:gd name="adj" fmla="val 92211"/>
            </a:avLst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7707749" y="4012525"/>
            <a:ext cx="387215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Cross-Environment Generalization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707749" y="4446627"/>
            <a:ext cx="5996464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Models must maintain accuracy when deployed in environments different from training conditions, requiring robust architectures and domain adaptation techniques.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2588" y="5834301"/>
            <a:ext cx="6512243" cy="1844635"/>
          </a:xfrm>
          <a:prstGeom prst="roundRect">
            <a:avLst>
              <a:gd name="adj" fmla="val 5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79728" y="5834301"/>
            <a:ext cx="91440" cy="1844635"/>
          </a:xfrm>
          <a:prstGeom prst="roundRect">
            <a:avLst>
              <a:gd name="adj" fmla="val 92211"/>
            </a:avLst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994767" y="6057900"/>
            <a:ext cx="403871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Processing Requirements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4767" y="6492002"/>
            <a:ext cx="5996464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Neural network inference must meet strict latency constraints for practical deployment in wireless systems, demanding efficient architectures and hardware acceleration.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15570" y="5834301"/>
            <a:ext cx="6512243" cy="1844635"/>
          </a:xfrm>
          <a:prstGeom prst="roundRect">
            <a:avLst>
              <a:gd name="adj" fmla="val 5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2710" y="5834301"/>
            <a:ext cx="91440" cy="1844635"/>
          </a:xfrm>
          <a:prstGeom prst="roundRect">
            <a:avLst>
              <a:gd name="adj" fmla="val 92211"/>
            </a:avLst>
          </a:prstGeom>
          <a:solidFill>
            <a:srgbClr val="E5E5E0"/>
          </a:solidFill>
          <a:ln/>
        </p:spPr>
      </p:sp>
      <p:sp>
        <p:nvSpPr>
          <p:cNvPr id="18" name="Text 15"/>
          <p:cNvSpPr/>
          <p:nvPr/>
        </p:nvSpPr>
        <p:spPr>
          <a:xfrm>
            <a:off x="7707749" y="6057900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Interpretability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707749" y="6492002"/>
            <a:ext cx="5996464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Black-box AI decisions are problematic for safety-critical applications. Explainable AI methods are needed to understand and validate classification decisions.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485C-19C8-1602-38DC-98E4B2B081DD}"/>
              </a:ext>
            </a:extLst>
          </p:cNvPr>
          <p:cNvSpPr/>
          <p:nvPr/>
        </p:nvSpPr>
        <p:spPr>
          <a:xfrm>
            <a:off x="12868506" y="7799308"/>
            <a:ext cx="1761893" cy="31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608" y="526852"/>
            <a:ext cx="5386507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Performance Requirements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69608" y="1531025"/>
            <a:ext cx="434852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95%+</a:t>
            </a:r>
            <a:endParaRPr lang="en-US" sz="4950" dirty="0"/>
          </a:p>
        </p:txBody>
      </p:sp>
      <p:sp>
        <p:nvSpPr>
          <p:cNvPr id="4" name="Text 2"/>
          <p:cNvSpPr/>
          <p:nvPr/>
        </p:nvSpPr>
        <p:spPr>
          <a:xfrm>
            <a:off x="1625798" y="2401491"/>
            <a:ext cx="2436019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Classification Accuracy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69608" y="2891671"/>
            <a:ext cx="434852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Required for reliable system operation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9608" y="3675936"/>
            <a:ext cx="434852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&lt;10ms</a:t>
            </a:r>
            <a:endParaRPr lang="en-US" sz="4950" dirty="0"/>
          </a:p>
        </p:txBody>
      </p:sp>
      <p:sp>
        <p:nvSpPr>
          <p:cNvPr id="7" name="Text 5"/>
          <p:cNvSpPr/>
          <p:nvPr/>
        </p:nvSpPr>
        <p:spPr>
          <a:xfrm>
            <a:off x="1648063" y="4546402"/>
            <a:ext cx="239160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Inference Latency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69608" y="5036582"/>
            <a:ext cx="434852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decision making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69608" y="5820847"/>
            <a:ext cx="434852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-20dB</a:t>
            </a:r>
            <a:endParaRPr lang="en-US" sz="4950" dirty="0"/>
          </a:p>
        </p:txBody>
      </p:sp>
      <p:sp>
        <p:nvSpPr>
          <p:cNvPr id="10" name="Text 8"/>
          <p:cNvSpPr/>
          <p:nvPr/>
        </p:nvSpPr>
        <p:spPr>
          <a:xfrm>
            <a:off x="1648063" y="6691313"/>
            <a:ext cx="239160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SNR Operation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669608" y="7181493"/>
            <a:ext cx="434852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performance threshold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492472" y="1411486"/>
            <a:ext cx="366522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Next-Generation System Demands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492472" y="1901666"/>
            <a:ext cx="8475821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Modern wireless communication systems require AI models that are simultaneously accurate, robust, and efficient. These models must handle diverse signal types including 5G NR, WiFi 6/7, IoT protocols, and legacy standards.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492472" y="2992160"/>
            <a:ext cx="8475821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efficiency is critical—models should achieve high performance with limited labeled samples through techniques like few-shot learning, data augmentation, and synthetic data generation.</a:t>
            </a:r>
            <a:endParaRPr lang="en-US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026A5-BB05-5AB8-EC80-00F2EAFB8FD4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2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773" y="3127891"/>
            <a:ext cx="7823597" cy="47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Research Priorities for AI-Driven Classification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73" y="3810119"/>
            <a:ext cx="941189" cy="13856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8200" y="3998357"/>
            <a:ext cx="246090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Data-Efficient Learning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788200" y="4405313"/>
            <a:ext cx="12183427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architectures and training strategies that achieve strong performance with minimal labeled data through self-supervision and domain knowledge integration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73" y="5195768"/>
            <a:ext cx="941189" cy="1129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8200" y="5384006"/>
            <a:ext cx="300430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Robustness &amp; Generalization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788200" y="5790962"/>
            <a:ext cx="12183427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models resilient to channel impairments, hardware imperfections, and adversarial attacks while generalizing across deployment scenarios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73" y="6325195"/>
            <a:ext cx="941189" cy="11294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88200" y="6513433"/>
            <a:ext cx="315158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Edge-Optimized Architectures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788200" y="6920389"/>
            <a:ext cx="12183427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lightweight neural networks optimized for resource-constrained platforms with hardware-aware training and quantization techniques</a:t>
            </a:r>
            <a:endParaRPr lang="en-US" sz="14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4D0E2-6C99-5044-1ECF-E8AAE1DDBD62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Path Forward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828" y="1559957"/>
            <a:ext cx="4981099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Enabling Next-Generation Wireless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580828" y="2168009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AI-driven signal classification is foundational for future wireless systems including 6G, cognitive radio, spectrum sharing, and autonomous communications.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0828" y="3373874"/>
            <a:ext cx="6316861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 requires interdisciplinary collaboration between wireless communications experts, machine learning researchers, and hardware engineers to bridge the gap between theoretical advances and practical deployment.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0828" y="4918234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integration of physics-informed AI, which combines domain knowledge with data-driven learning, promises more efficient and interpretable solutions.</a:t>
            </a:r>
            <a:endParaRPr lang="en-US" sz="16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4117D-CFBF-217F-7015-0982BF6CEF0D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660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Rounded MT Bold</vt:lpstr>
      <vt:lpstr>Arial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Likhita Neeraja Viswanadha</cp:lastModifiedBy>
  <cp:revision>2</cp:revision>
  <dcterms:created xsi:type="dcterms:W3CDTF">2025-10-07T06:18:09Z</dcterms:created>
  <dcterms:modified xsi:type="dcterms:W3CDTF">2025-10-08T14:26:59Z</dcterms:modified>
</cp:coreProperties>
</file>